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675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C49-BCDB-40DD-B7B2-6EF87721978A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8012-65E3-45F4-977A-05B9BE27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6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C49-BCDB-40DD-B7B2-6EF87721978A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8012-65E3-45F4-977A-05B9BE27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0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C49-BCDB-40DD-B7B2-6EF87721978A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8012-65E3-45F4-977A-05B9BE27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9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C49-BCDB-40DD-B7B2-6EF87721978A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8012-65E3-45F4-977A-05B9BE27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4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C49-BCDB-40DD-B7B2-6EF87721978A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8012-65E3-45F4-977A-05B9BE27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8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C49-BCDB-40DD-B7B2-6EF87721978A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8012-65E3-45F4-977A-05B9BE27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6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C49-BCDB-40DD-B7B2-6EF87721978A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8012-65E3-45F4-977A-05B9BE27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34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C49-BCDB-40DD-B7B2-6EF87721978A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8012-65E3-45F4-977A-05B9BE27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0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C49-BCDB-40DD-B7B2-6EF87721978A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8012-65E3-45F4-977A-05B9BE27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55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C49-BCDB-40DD-B7B2-6EF87721978A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8012-65E3-45F4-977A-05B9BE27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4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C49-BCDB-40DD-B7B2-6EF87721978A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8012-65E3-45F4-977A-05B9BE27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2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DFC49-BCDB-40DD-B7B2-6EF87721978A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88012-65E3-45F4-977A-05B9BE27C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6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Group 1028"/>
          <p:cNvGrpSpPr/>
          <p:nvPr/>
        </p:nvGrpSpPr>
        <p:grpSpPr>
          <a:xfrm>
            <a:off x="76200" y="25037"/>
            <a:ext cx="8991600" cy="6762056"/>
            <a:chOff x="76200" y="25037"/>
            <a:chExt cx="8991600" cy="6762056"/>
          </a:xfrm>
        </p:grpSpPr>
        <p:grpSp>
          <p:nvGrpSpPr>
            <p:cNvPr id="1025" name="Group 1024"/>
            <p:cNvGrpSpPr/>
            <p:nvPr/>
          </p:nvGrpSpPr>
          <p:grpSpPr>
            <a:xfrm>
              <a:off x="76200" y="25037"/>
              <a:ext cx="8991600" cy="6762056"/>
              <a:chOff x="76200" y="25037"/>
              <a:chExt cx="8991600" cy="6762056"/>
            </a:xfrm>
          </p:grpSpPr>
          <p:pic>
            <p:nvPicPr>
              <p:cNvPr id="1026" name="Picture 2" descr="http://www.uwgb.edu/dutchs/Graphics-Geol/StateGeolMaps/Magnetic/Mich-Mag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76200"/>
                <a:ext cx="8991600" cy="671089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2" name="Straight Connector 11"/>
              <p:cNvCxnSpPr/>
              <p:nvPr/>
            </p:nvCxnSpPr>
            <p:spPr>
              <a:xfrm flipV="1">
                <a:off x="611778" y="25037"/>
                <a:ext cx="6248400" cy="2667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762000" y="1358537"/>
                <a:ext cx="5257800" cy="16764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723900" y="990600"/>
                <a:ext cx="6553200" cy="32004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685800" y="1447800"/>
                <a:ext cx="6324600" cy="35052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722811" y="1143000"/>
                <a:ext cx="7620000" cy="4191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685800" y="1295400"/>
                <a:ext cx="8001000" cy="44958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28" name="Straight Connector 1027"/>
            <p:cNvCxnSpPr/>
            <p:nvPr/>
          </p:nvCxnSpPr>
          <p:spPr>
            <a:xfrm flipV="1">
              <a:off x="611778" y="76200"/>
              <a:ext cx="2360022" cy="10668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8906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6719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Barnett</dc:creator>
  <cp:lastModifiedBy>Bob Barnett</cp:lastModifiedBy>
  <cp:revision>4</cp:revision>
  <cp:lastPrinted>2013-07-03T15:07:26Z</cp:lastPrinted>
  <dcterms:created xsi:type="dcterms:W3CDTF">2013-07-03T14:57:44Z</dcterms:created>
  <dcterms:modified xsi:type="dcterms:W3CDTF">2013-07-03T16:05:00Z</dcterms:modified>
</cp:coreProperties>
</file>